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F3399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84" autoAdjust="0"/>
  </p:normalViewPr>
  <p:slideViewPr>
    <p:cSldViewPr>
      <p:cViewPr varScale="1">
        <p:scale>
          <a:sx n="58" d="100"/>
          <a:sy n="58" d="100"/>
        </p:scale>
        <p:origin x="-90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43D08-49D6-4B7E-9036-C297B5FBFEE1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E5AEF-E678-42C7-8473-1F4AE89943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8034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E5AEF-E678-42C7-8473-1F4AE899435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8624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9D70-7D49-409C-B9A2-503DDC693D49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503D-EC86-4F9A-BFA1-CE3D69311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2402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9D70-7D49-409C-B9A2-503DDC693D49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503D-EC86-4F9A-BFA1-CE3D69311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9204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9D70-7D49-409C-B9A2-503DDC693D49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503D-EC86-4F9A-BFA1-CE3D69311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73105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9D70-7D49-409C-B9A2-503DDC693D49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503D-EC86-4F9A-BFA1-CE3D69311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63382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9D70-7D49-409C-B9A2-503DDC693D49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503D-EC86-4F9A-BFA1-CE3D69311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72400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9D70-7D49-409C-B9A2-503DDC693D49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503D-EC86-4F9A-BFA1-CE3D69311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6756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9D70-7D49-409C-B9A2-503DDC693D49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503D-EC86-4F9A-BFA1-CE3D69311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60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9D70-7D49-409C-B9A2-503DDC693D49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503D-EC86-4F9A-BFA1-CE3D69311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75895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9D70-7D49-409C-B9A2-503DDC693D49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503D-EC86-4F9A-BFA1-CE3D69311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21849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9D70-7D49-409C-B9A2-503DDC693D49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503D-EC86-4F9A-BFA1-CE3D69311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500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9D70-7D49-409C-B9A2-503DDC693D49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503D-EC86-4F9A-BFA1-CE3D69311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98721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09D70-7D49-409C-B9A2-503DDC693D49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6503D-EC86-4F9A-BFA1-CE3D69311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036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microsoft.com/office/2007/relationships/hdphoto" Target="../media/hdphoto8.wdp"/><Relationship Id="rId26" Type="http://schemas.openxmlformats.org/officeDocument/2006/relationships/image" Target="../media/image15.png"/><Relationship Id="rId3" Type="http://schemas.openxmlformats.org/officeDocument/2006/relationships/image" Target="../media/image4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5" Type="http://schemas.openxmlformats.org/officeDocument/2006/relationships/image" Target="../media/image14.gif"/><Relationship Id="rId2" Type="http://schemas.openxmlformats.org/officeDocument/2006/relationships/image" Target="../media/image3.jpe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24" Type="http://schemas.microsoft.com/office/2007/relationships/hdphoto" Target="../media/hdphoto11.wdp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image" Target="../media/image16.png"/><Relationship Id="rId10" Type="http://schemas.microsoft.com/office/2007/relationships/hdphoto" Target="../media/hdphoto4.wdp"/><Relationship Id="rId19" Type="http://schemas.openxmlformats.org/officeDocument/2006/relationships/image" Target="../media/image11.png"/><Relationship Id="rId9" Type="http://schemas.openxmlformats.org/officeDocument/2006/relationships/image" Target="../media/image6.png"/><Relationship Id="rId14" Type="http://schemas.microsoft.com/office/2007/relationships/hdphoto" Target="../media/hdphoto6.wdp"/><Relationship Id="rId22" Type="http://schemas.microsoft.com/office/2007/relationships/hdphoto" Target="../media/hdphoto10.wdp"/><Relationship Id="rId27" Type="http://schemas.microsoft.com/office/2007/relationships/hdphoto" Target="../media/hdphoto12.wdp"/><Relationship Id="rId30" Type="http://schemas.microsoft.com/office/2007/relationships/hdphoto" Target="../media/hdphoto13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12" Type="http://schemas.microsoft.com/office/2007/relationships/hdphoto" Target="../media/hdphoto1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11" Type="http://schemas.openxmlformats.org/officeDocument/2006/relationships/image" Target="../media/image21.png"/><Relationship Id="rId10" Type="http://schemas.microsoft.com/office/2007/relationships/hdphoto" Target="../media/hdphoto16.wdp"/><Relationship Id="rId9" Type="http://schemas.openxmlformats.org/officeDocument/2006/relationships/image" Target="../media/image20.png"/><Relationship Id="rId14" Type="http://schemas.microsoft.com/office/2007/relationships/hdphoto" Target="../media/hdphoto18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microsoft.com/office/2007/relationships/hdphoto" Target="../media/hdphoto19.wdp"/><Relationship Id="rId3" Type="http://schemas.openxmlformats.org/officeDocument/2006/relationships/image" Target="../media/image24.gif"/><Relationship Id="rId7" Type="http://schemas.openxmlformats.org/officeDocument/2006/relationships/image" Target="../media/image28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10" Type="http://schemas.openxmlformats.org/officeDocument/2006/relationships/image" Target="../media/image31.png"/><Relationship Id="rId4" Type="http://schemas.openxmlformats.org/officeDocument/2006/relationships/image" Target="../media/image25.gif"/><Relationship Id="rId9" Type="http://schemas.openxmlformats.org/officeDocument/2006/relationships/image" Target="../media/image30.gi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13" Type="http://schemas.openxmlformats.org/officeDocument/2006/relationships/image" Target="../media/image37.png"/><Relationship Id="rId18" Type="http://schemas.microsoft.com/office/2007/relationships/hdphoto" Target="../media/hdphoto26.wdp"/><Relationship Id="rId3" Type="http://schemas.openxmlformats.org/officeDocument/2006/relationships/image" Target="../media/image33.png"/><Relationship Id="rId21" Type="http://schemas.openxmlformats.org/officeDocument/2006/relationships/image" Target="../media/image41.png"/><Relationship Id="rId7" Type="http://schemas.openxmlformats.org/officeDocument/2006/relationships/image" Target="../media/image34.png"/><Relationship Id="rId12" Type="http://schemas.microsoft.com/office/2007/relationships/hdphoto" Target="../media/hdphoto23.wdp"/><Relationship Id="rId17" Type="http://schemas.openxmlformats.org/officeDocument/2006/relationships/image" Target="../media/image39.png"/><Relationship Id="rId25" Type="http://schemas.microsoft.com/office/2007/relationships/hdphoto" Target="../media/hdphoto29.wdp"/><Relationship Id="rId2" Type="http://schemas.openxmlformats.org/officeDocument/2006/relationships/image" Target="../media/image32.jpeg"/><Relationship Id="rId16" Type="http://schemas.microsoft.com/office/2007/relationships/hdphoto" Target="../media/hdphoto25.wdp"/><Relationship Id="rId20" Type="http://schemas.microsoft.com/office/2007/relationships/hdphoto" Target="../media/hdphoto2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0.wdp"/><Relationship Id="rId11" Type="http://schemas.openxmlformats.org/officeDocument/2006/relationships/image" Target="../media/image36.png"/><Relationship Id="rId24" Type="http://schemas.openxmlformats.org/officeDocument/2006/relationships/image" Target="../media/image42.png"/><Relationship Id="rId15" Type="http://schemas.openxmlformats.org/officeDocument/2006/relationships/image" Target="../media/image38.png"/><Relationship Id="rId23" Type="http://schemas.microsoft.com/office/2007/relationships/hdphoto" Target="../media/hdphoto28.wdp"/><Relationship Id="rId10" Type="http://schemas.microsoft.com/office/2007/relationships/hdphoto" Target="../media/hdphoto22.wdp"/><Relationship Id="rId19" Type="http://schemas.openxmlformats.org/officeDocument/2006/relationships/image" Target="../media/image40.png"/><Relationship Id="rId9" Type="http://schemas.openxmlformats.org/officeDocument/2006/relationships/image" Target="../media/image35.png"/><Relationship Id="rId14" Type="http://schemas.microsoft.com/office/2007/relationships/hdphoto" Target="../media/hdphoto2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png"/><Relationship Id="rId18" Type="http://schemas.microsoft.com/office/2007/relationships/hdphoto" Target="../media/hdphoto35.wdp"/><Relationship Id="rId26" Type="http://schemas.openxmlformats.org/officeDocument/2006/relationships/image" Target="../media/image55.png"/><Relationship Id="rId3" Type="http://schemas.openxmlformats.org/officeDocument/2006/relationships/image" Target="../media/image43.jpeg"/><Relationship Id="rId21" Type="http://schemas.openxmlformats.org/officeDocument/2006/relationships/image" Target="../media/image52.png"/><Relationship Id="rId7" Type="http://schemas.microsoft.com/office/2007/relationships/hdphoto" Target="../media/hdphoto30.wdp"/><Relationship Id="rId12" Type="http://schemas.openxmlformats.org/officeDocument/2006/relationships/image" Target="../media/image47.png"/><Relationship Id="rId17" Type="http://schemas.openxmlformats.org/officeDocument/2006/relationships/image" Target="../media/image50.png"/><Relationship Id="rId25" Type="http://schemas.microsoft.com/office/2007/relationships/hdphoto" Target="../media/hdphoto38.wdp"/><Relationship Id="rId33" Type="http://schemas.microsoft.com/office/2007/relationships/hdphoto" Target="../media/hdphoto42.wdp"/><Relationship Id="rId2" Type="http://schemas.openxmlformats.org/officeDocument/2006/relationships/notesSlide" Target="../notesSlides/notesSlide1.xml"/><Relationship Id="rId16" Type="http://schemas.microsoft.com/office/2007/relationships/hdphoto" Target="../media/hdphoto34.wdp"/><Relationship Id="rId20" Type="http://schemas.microsoft.com/office/2007/relationships/hdphoto" Target="../media/hdphoto36.wdp"/><Relationship Id="rId29" Type="http://schemas.microsoft.com/office/2007/relationships/hdphoto" Target="../media/hdphoto40.wdp"/><Relationship Id="rId1" Type="http://schemas.openxmlformats.org/officeDocument/2006/relationships/slideLayout" Target="../slideLayouts/slideLayout2.xml"/><Relationship Id="rId11" Type="http://schemas.microsoft.com/office/2007/relationships/hdphoto" Target="../media/hdphoto32.wdp"/><Relationship Id="rId24" Type="http://schemas.openxmlformats.org/officeDocument/2006/relationships/image" Target="../media/image54.png"/><Relationship Id="rId32" Type="http://schemas.openxmlformats.org/officeDocument/2006/relationships/image" Target="../media/image58.png"/><Relationship Id="rId15" Type="http://schemas.openxmlformats.org/officeDocument/2006/relationships/image" Target="../media/image49.png"/><Relationship Id="rId23" Type="http://schemas.microsoft.com/office/2007/relationships/hdphoto" Target="../media/hdphoto37.wdp"/><Relationship Id="rId28" Type="http://schemas.openxmlformats.org/officeDocument/2006/relationships/image" Target="../media/image56.png"/><Relationship Id="rId10" Type="http://schemas.openxmlformats.org/officeDocument/2006/relationships/image" Target="../media/image46.png"/><Relationship Id="rId19" Type="http://schemas.openxmlformats.org/officeDocument/2006/relationships/image" Target="../media/image51.png"/><Relationship Id="rId31" Type="http://schemas.microsoft.com/office/2007/relationships/hdphoto" Target="../media/hdphoto41.wdp"/><Relationship Id="rId4" Type="http://schemas.openxmlformats.org/officeDocument/2006/relationships/image" Target="../media/image44.png"/><Relationship Id="rId9" Type="http://schemas.microsoft.com/office/2007/relationships/hdphoto" Target="../media/hdphoto31.wdp"/><Relationship Id="rId14" Type="http://schemas.microsoft.com/office/2007/relationships/hdphoto" Target="../media/hdphoto33.wdp"/><Relationship Id="rId22" Type="http://schemas.openxmlformats.org/officeDocument/2006/relationships/image" Target="../media/image53.png"/><Relationship Id="rId27" Type="http://schemas.microsoft.com/office/2007/relationships/hdphoto" Target="../media/hdphoto39.wdp"/><Relationship Id="rId30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НАТАЛЬЯ\ИНТЕРНЕТ\ФОНЫ\абстрактные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4005" y="-1134547"/>
            <a:ext cx="6858000" cy="91270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п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17468"/>
            <a:ext cx="7416824" cy="19822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31381" y="1294138"/>
            <a:ext cx="4727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8100" cmpd="dbl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ЭЛЕКТРОННАЯ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32117" y="4186117"/>
            <a:ext cx="43517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8100" cmpd="dbl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ГИМНАСТИКА</a:t>
            </a:r>
            <a:endParaRPr lang="ru-RU" sz="5400" b="1" cap="none" spc="0" dirty="0" smtClean="0">
              <a:ln w="38100" cmpd="dbl">
                <a:solidFill>
                  <a:srgbClr val="002060"/>
                </a:solidFill>
                <a:prstDash val="solid"/>
                <a:miter lim="800000"/>
              </a:ln>
              <a:solidFill>
                <a:srgbClr val="FF3399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38100" cmpd="dbl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ДЛЯ ГЛАЗ</a:t>
            </a:r>
            <a:endParaRPr lang="ru-RU" sz="5400" b="1" cap="none" spc="0" dirty="0">
              <a:ln w="38100" cmpd="dbl">
                <a:solidFill>
                  <a:srgbClr val="002060"/>
                </a:solidFill>
                <a:prstDash val="solid"/>
                <a:miter lim="800000"/>
              </a:ln>
              <a:solidFill>
                <a:srgbClr val="FF3399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738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НАТАЛЬЯ\ИНТЕРНЕТ\ФОНЫ\ШАБЛОНЫ ДЛЯ СОСТАВЛЕНИЯ КОЛЛАЖЕЙ\2010120510074267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504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НАТАЛЬЯ\ИНТЕРНЕТ\КАРТИНКИ\РАСТЕНИЯ, ЦВЕТЫ\8e7708d04d7d -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94213"/>
            <a:ext cx="1594590" cy="11070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НАТАЛЬЯ\ИНТЕРНЕТ\КАРТИНКИ\РАСТЕНИЯ, ЦВЕТЫ\8e7708d04d7d - копия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112" y="5134318"/>
            <a:ext cx="1514388" cy="1051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НАТАЛЬЯ\ИНТЕРНЕТ\КАРТИНКИ\РАСТЕНИЯ, ЦВЕТЫ\8e7708d04d7d - копия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831" y="4455515"/>
            <a:ext cx="1595990" cy="11079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НАТАЛЬЯ\ИНТЕРНЕТ\КАРТИНКИ\РАСТЕНИЯ, ЦВЕТЫ\171805b36fd5 - копия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4293">
            <a:off x="3676031" y="5554299"/>
            <a:ext cx="1535918" cy="1058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:\НАТАЛЬЯ\ИНТЕРНЕТ\КАРТИНКИ\РАСТЕНИЯ, ЦВЕТЫ\171805b36fd5 - копия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4293">
            <a:off x="947486" y="5510238"/>
            <a:ext cx="1590405" cy="1096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:\НАТАЛЬЯ\ИНТЕРНЕТ\КАРТИНКИ\РАСТЕНИЯ, ЦВЕТЫ\171805b36fd5 - копия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4293">
            <a:off x="6034668" y="5455664"/>
            <a:ext cx="1294502" cy="8923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:\НАТАЛЬЯ\ИНТЕРНЕТ\КАРТИНКИ\РАСТЕНИЯ, ЦВЕТЫ\171805b36fd5 - копия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4293">
            <a:off x="2502360" y="4263499"/>
            <a:ext cx="1404850" cy="968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:\НАТАЛЬЯ\ИНТЕРНЕТ\КАРТИНКИ\РАСТЕНИЯ, ЦВЕТЫ\171805b36fd5 - копия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=""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4293">
            <a:off x="7092642" y="4296498"/>
            <a:ext cx="1129295" cy="7017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НАТАЛЬЯ\ИНТЕРНЕТ\КАРТИНКИ\СОЛНЫШКИ, ТУЧКИ\3bafbd870a0a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=""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42286" y1="43902" x2="42286" y2="43902"/>
                        <a14:foregroundMark x1="55714" y1="49390" x2="55714" y2="49390"/>
                        <a14:foregroundMark x1="56000" y1="45732" x2="56000" y2="4573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9069">
            <a:off x="774631" y="413349"/>
            <a:ext cx="2163768" cy="2027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НАТАЛЬЯ\ИНТЕРНЕТ\КАРТИНКИ\ЖИВНОСТЬ\112 - копия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="" xmlns:a14="http://schemas.microsoft.com/office/drawing/2010/main">
                  <a14:imgLayer r:embed="rId24">
                    <a14:imgEffect>
                      <a14:backgroundRemoval t="1124" b="100000" l="0" r="100000">
                        <a14:foregroundMark x1="54008" y1="25094" x2="54008" y2="25094"/>
                        <a14:foregroundMark x1="54008" y1="31086" x2="54008" y2="31086"/>
                        <a14:foregroundMark x1="67089" y1="34082" x2="67089" y2="34082"/>
                        <a14:foregroundMark x1="54430" y1="28839" x2="54430" y2="28839"/>
                        <a14:foregroundMark x1="53165" y1="35581" x2="53165" y2="35581"/>
                        <a14:foregroundMark x1="54008" y1="32210" x2="54008" y2="32210"/>
                        <a14:foregroundMark x1="53586" y1="34082" x2="53586" y2="34082"/>
                        <a14:foregroundMark x1="54852" y1="39326" x2="54852" y2="39326"/>
                        <a14:foregroundMark x1="56540" y1="38202" x2="56540" y2="38202"/>
                        <a14:foregroundMark x1="57806" y1="37453" x2="57806" y2="37453"/>
                        <a14:foregroundMark x1="60338" y1="36330" x2="60338" y2="36330"/>
                        <a14:foregroundMark x1="62025" y1="35955" x2="62025" y2="35955"/>
                        <a14:backgroundMark x1="60759" y1="37828" x2="60759" y2="37828"/>
                        <a14:backgroundMark x1="55696" y1="36704" x2="55696" y2="36704"/>
                        <a14:backgroundMark x1="53586" y1="38202" x2="53586" y2="3820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5427">
            <a:off x="-2513530" y="3472999"/>
            <a:ext cx="1744240" cy="19650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:\НАТАЛЬЯ\ИНТЕРНЕТ\КАРТИНКИ\ЖИВНОСТЬ\1632.gif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48068">
            <a:off x="10196636" y="-91380"/>
            <a:ext cx="1667880" cy="1667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НАТАЛЬЯ\ИНТЕРНЕТ\КАРТИНКИ\ЖИВНОСТЬ\б.коровка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="" xmlns:a14="http://schemas.microsoft.com/office/drawing/2010/main">
                  <a14:imgLayer r:embed="rId27">
                    <a14:imgEffect>
                      <a14:backgroundRemoval t="10000" b="90000" l="10000" r="90000">
                        <a14:backgroundMark x1="35689" y1="36071" x2="35689" y2="36071"/>
                        <a14:backgroundMark x1="25088" y1="38929" x2="25088" y2="38929"/>
                        <a14:backgroundMark x1="20848" y1="38929" x2="20848" y2="38929"/>
                        <a14:backgroundMark x1="17314" y1="36071" x2="17314" y2="36071"/>
                        <a14:backgroundMark x1="14841" y1="29286" x2="18021" y2="28214"/>
                        <a14:backgroundMark x1="23675" y1="27500" x2="26502" y2="27143"/>
                        <a14:backgroundMark x1="43110" y1="27143" x2="43110" y2="27143"/>
                        <a14:backgroundMark x1="45230" y1="26786" x2="45230" y2="26786"/>
                        <a14:backgroundMark x1="39929" y1="30000" x2="39929" y2="30000"/>
                        <a14:backgroundMark x1="37456" y1="36071" x2="37456" y2="36071"/>
                        <a14:backgroundMark x1="32155" y1="38214" x2="32155" y2="38214"/>
                        <a14:backgroundMark x1="22615" y1="41071" x2="22615" y2="41071"/>
                        <a14:backgroundMark x1="25442" y1="42143" x2="25442" y2="42143"/>
                        <a14:backgroundMark x1="36749" y1="38214" x2="39223" y2="37500"/>
                        <a14:backgroundMark x1="48763" y1="32857" x2="48763" y2="32857"/>
                        <a14:backgroundMark x1="57597" y1="25000" x2="57597" y2="25000"/>
                        <a14:backgroundMark x1="58304" y1="24643" x2="58304" y2="24643"/>
                        <a14:backgroundMark x1="63251" y1="32857" x2="63251" y2="32857"/>
                        <a14:backgroundMark x1="70318" y1="36071" x2="70318" y2="36071"/>
                        <a14:backgroundMark x1="73145" y1="46071" x2="73145" y2="46071"/>
                        <a14:backgroundMark x1="76678" y1="56429" x2="76678" y2="56429"/>
                        <a14:backgroundMark x1="70318" y1="70714" x2="70318" y2="70714"/>
                        <a14:backgroundMark x1="64664" y1="73929" x2="64664" y2="73929"/>
                        <a14:backgroundMark x1="51237" y1="76071" x2="51237" y2="76071"/>
                        <a14:backgroundMark x1="49823" y1="76786" x2="48410" y2="76786"/>
                        <a14:backgroundMark x1="32155" y1="77500" x2="32155" y2="77500"/>
                        <a14:backgroundMark x1="26855" y1="72857" x2="26855" y2="72857"/>
                        <a14:backgroundMark x1="19788" y1="67500" x2="19788" y2="67500"/>
                        <a14:backgroundMark x1="20141" y1="62500" x2="20141" y2="62500"/>
                        <a14:backgroundMark x1="21201" y1="59286" x2="21201" y2="59286"/>
                        <a14:backgroundMark x1="24028" y1="52857" x2="24028" y2="52857"/>
                        <a14:backgroundMark x1="25088" y1="51071" x2="25088" y2="51071"/>
                        <a14:backgroundMark x1="27208" y1="49286" x2="27208" y2="49286"/>
                        <a14:backgroundMark x1="31095" y1="46786" x2="31095" y2="46786"/>
                        <a14:backgroundMark x1="32862" y1="45357" x2="32862" y2="45357"/>
                        <a14:backgroundMark x1="18728" y1="41071" x2="18728" y2="41071"/>
                        <a14:backgroundMark x1="14134" y1="43929" x2="14134" y2="43929"/>
                        <a14:backgroundMark x1="15194" y1="38214" x2="15194" y2="38214"/>
                        <a14:backgroundMark x1="17314" y1="31786" x2="17314" y2="31786"/>
                        <a14:backgroundMark x1="16961" y1="26786" x2="18375" y2="26429"/>
                        <a14:backgroundMark x1="30035" y1="27143" x2="30035" y2="27143"/>
                        <a14:backgroundMark x1="33922" y1="27857" x2="33922" y2="27857"/>
                        <a14:backgroundMark x1="34276" y1="33929" x2="34276" y2="33929"/>
                        <a14:backgroundMark x1="34276" y1="35714" x2="34276" y2="35714"/>
                        <a14:backgroundMark x1="27208" y1="35357" x2="27208" y2="35357"/>
                        <a14:backgroundMark x1="22261" y1="33929" x2="22261" y2="33929"/>
                        <a14:backgroundMark x1="25795" y1="33571" x2="27208" y2="33571"/>
                        <a14:backgroundMark x1="32155" y1="32500" x2="32155" y2="32500"/>
                        <a14:backgroundMark x1="38516" y1="26429" x2="38516" y2="26429"/>
                        <a14:backgroundMark x1="39223" y1="19286" x2="39223" y2="19286"/>
                        <a14:backgroundMark x1="36396" y1="18571" x2="36396" y2="18571"/>
                        <a14:backgroundMark x1="33569" y1="19643" x2="33569" y2="19643"/>
                        <a14:backgroundMark x1="46643" y1="19286" x2="46643" y2="19286"/>
                        <a14:backgroundMark x1="56184" y1="20714" x2="56184" y2="20714"/>
                        <a14:backgroundMark x1="58304" y1="19643" x2="58304" y2="19643"/>
                        <a14:backgroundMark x1="60071" y1="18929" x2="60071" y2="18929"/>
                        <a14:backgroundMark x1="60424" y1="17857" x2="60424" y2="17857"/>
                        <a14:backgroundMark x1="61131" y1="15357" x2="61131" y2="15357"/>
                        <a14:backgroundMark x1="70671" y1="23571" x2="70671" y2="23571"/>
                        <a14:backgroundMark x1="64664" y1="28929" x2="64664" y2="28929"/>
                        <a14:backgroundMark x1="67845" y1="31786" x2="68905" y2="31786"/>
                        <a14:backgroundMark x1="76678" y1="30714" x2="76678" y2="30714"/>
                        <a14:backgroundMark x1="78092" y1="30714" x2="78092" y2="30714"/>
                        <a14:backgroundMark x1="81979" y1="31071" x2="81979" y2="31071"/>
                        <a14:backgroundMark x1="74558" y1="35357" x2="74912" y2="36429"/>
                        <a14:backgroundMark x1="75972" y1="39286" x2="75972" y2="39286"/>
                        <a14:backgroundMark x1="76678" y1="35357" x2="76678" y2="35357"/>
                        <a14:backgroundMark x1="76325" y1="52857" x2="76325" y2="52857"/>
                        <a14:backgroundMark x1="80565" y1="55357" x2="80565" y2="55357"/>
                        <a14:backgroundMark x1="85866" y1="51071" x2="85866" y2="51071"/>
                        <a14:backgroundMark x1="86219" y1="52143" x2="86219" y2="52143"/>
                        <a14:backgroundMark x1="85159" y1="52500" x2="85159" y2="52500"/>
                        <a14:backgroundMark x1="81979" y1="53214" x2="81979" y2="53214"/>
                        <a14:backgroundMark x1="79859" y1="55357" x2="80212" y2="56429"/>
                        <a14:backgroundMark x1="75972" y1="62500" x2="75972" y2="62500"/>
                        <a14:backgroundMark x1="79505" y1="63929" x2="79505" y2="63929"/>
                        <a14:backgroundMark x1="82686" y1="67857" x2="82686" y2="67857"/>
                        <a14:backgroundMark x1="77739" y1="70000" x2="77739" y2="70000"/>
                        <a14:backgroundMark x1="79152" y1="72857" x2="79152" y2="72857"/>
                        <a14:backgroundMark x1="75972" y1="72857" x2="75972" y2="72857"/>
                        <a14:backgroundMark x1="71025" y1="72143" x2="71025" y2="72143"/>
                        <a14:backgroundMark x1="67491" y1="74643" x2="68551" y2="75357"/>
                        <a14:backgroundMark x1="68198" y1="78929" x2="68198" y2="78929"/>
                        <a14:backgroundMark x1="65371" y1="83571" x2="65371" y2="83571"/>
                        <a14:backgroundMark x1="65018" y1="84286" x2="65018" y2="84286"/>
                        <a14:backgroundMark x1="64664" y1="83929" x2="64664" y2="83929"/>
                        <a14:backgroundMark x1="60777" y1="83571" x2="60777" y2="83571"/>
                        <a14:backgroundMark x1="59011" y1="83571" x2="59011" y2="83571"/>
                        <a14:backgroundMark x1="54417" y1="83571" x2="54417" y2="83571"/>
                        <a14:backgroundMark x1="47703" y1="82500" x2="47703" y2="82500"/>
                        <a14:backgroundMark x1="42403" y1="81786" x2="42403" y2="81786"/>
                        <a14:backgroundMark x1="42403" y1="81786" x2="42403" y2="81786"/>
                        <a14:backgroundMark x1="40636" y1="83214" x2="40636" y2="83214"/>
                        <a14:backgroundMark x1="37456" y1="83214" x2="37456" y2="83214"/>
                        <a14:backgroundMark x1="35336" y1="83214" x2="35336" y2="83214"/>
                        <a14:backgroundMark x1="33569" y1="82500" x2="33569" y2="82500"/>
                        <a14:backgroundMark x1="32862" y1="81071" x2="32862" y2="81071"/>
                        <a14:backgroundMark x1="28269" y1="76071" x2="28269" y2="76071"/>
                        <a14:backgroundMark x1="24028" y1="75714" x2="24028" y2="75714"/>
                        <a14:backgroundMark x1="20495" y1="73571" x2="20495" y2="73571"/>
                        <a14:backgroundMark x1="14134" y1="71071" x2="14134" y2="71071"/>
                        <a14:backgroundMark x1="14841" y1="67857" x2="14841" y2="67857"/>
                        <a14:backgroundMark x1="17668" y1="63929" x2="17668" y2="63929"/>
                        <a14:backgroundMark x1="25442" y1="66071" x2="25442" y2="66071"/>
                        <a14:backgroundMark x1="34276" y1="69643" x2="34276" y2="69643"/>
                        <a14:backgroundMark x1="37102" y1="71071" x2="38163" y2="71071"/>
                        <a14:backgroundMark x1="40989" y1="72857" x2="40989" y2="72857"/>
                        <a14:backgroundMark x1="50883" y1="72143" x2="50883" y2="72143"/>
                        <a14:backgroundMark x1="59011" y1="71786" x2="59011" y2="71786"/>
                        <a14:backgroundMark x1="64664" y1="70000" x2="64664" y2="70000"/>
                        <a14:backgroundMark x1="66784" y1="66429" x2="66784" y2="66429"/>
                        <a14:backgroundMark x1="70318" y1="63571" x2="70318" y2="63571"/>
                        <a14:backgroundMark x1="71378" y1="61071" x2="71378" y2="61071"/>
                        <a14:backgroundMark x1="68198" y1="62500" x2="68198" y2="62500"/>
                        <a14:backgroundMark x1="50530" y1="27143" x2="50530" y2="27143"/>
                        <a14:backgroundMark x1="54417" y1="28214" x2="54417" y2="28214"/>
                        <a14:backgroundMark x1="56537" y1="30000" x2="56537" y2="30000"/>
                        <a14:backgroundMark x1="62898" y1="36071" x2="62898" y2="36071"/>
                        <a14:backgroundMark x1="68905" y1="41786" x2="68905" y2="41786"/>
                        <a14:backgroundMark x1="68551" y1="50714" x2="68551" y2="50714"/>
                        <a14:backgroundMark x1="65371" y1="58571" x2="65371" y2="58571"/>
                        <a14:backgroundMark x1="69258" y1="58214" x2="69258" y2="58214"/>
                        <a14:backgroundMark x1="79859" y1="60357" x2="79859" y2="60357"/>
                        <a14:backgroundMark x1="65018" y1="52857" x2="65018" y2="52857"/>
                        <a14:backgroundMark x1="76325" y1="50714" x2="76325" y2="50714"/>
                        <a14:backgroundMark x1="77032" y1="41071" x2="77032" y2="41071"/>
                        <a14:backgroundMark x1="67491" y1="46786" x2="67491" y2="46786"/>
                        <a14:backgroundMark x1="65018" y1="42143" x2="65018" y2="42143"/>
                        <a14:backgroundMark x1="60424" y1="42143" x2="60424" y2="42143"/>
                        <a14:backgroundMark x1="61837" y1="40357" x2="61837" y2="40357"/>
                        <a14:backgroundMark x1="42403" y1="33929" x2="42403" y2="33929"/>
                        <a14:backgroundMark x1="48057" y1="33214" x2="48057" y2="33214"/>
                        <a14:backgroundMark x1="49470" y1="22143" x2="49470" y2="22143"/>
                        <a14:backgroundMark x1="52650" y1="36786" x2="52650" y2="36786"/>
                        <a14:backgroundMark x1="37456" y1="41429" x2="37456" y2="41429"/>
                        <a14:backgroundMark x1="28269" y1="52500" x2="28269" y2="52500"/>
                        <a14:backgroundMark x1="11661" y1="52500" x2="12721" y2="51786"/>
                        <a14:backgroundMark x1="18375" y1="54643" x2="18375" y2="54643"/>
                        <a14:backgroundMark x1="20495" y1="58929" x2="20495" y2="58929"/>
                        <a14:backgroundMark x1="28622" y1="57857" x2="28622" y2="57857"/>
                        <a14:backgroundMark x1="27208" y1="63214" x2="27208" y2="63214"/>
                        <a14:backgroundMark x1="20141" y1="72143" x2="20141" y2="72143"/>
                        <a14:backgroundMark x1="28622" y1="69286" x2="28622" y2="69286"/>
                        <a14:backgroundMark x1="44170" y1="77500" x2="44170" y2="77500"/>
                        <a14:backgroundMark x1="54770" y1="75000" x2="54770" y2="75000"/>
                        <a14:backgroundMark x1="46290" y1="86071" x2="46290" y2="86071"/>
                        <a14:backgroundMark x1="69258" y1="86429" x2="69258" y2="86429"/>
                        <a14:backgroundMark x1="56890" y1="78929" x2="56890" y2="78929"/>
                        <a14:backgroundMark x1="62544" y1="78929" x2="62544" y2="78929"/>
                        <a14:backgroundMark x1="62191" y1="73571" x2="62191" y2="73571"/>
                        <a14:backgroundMark x1="23322" y1="59286" x2="23322" y2="59286"/>
                        <a14:backgroundMark x1="60071" y1="48214" x2="60071" y2="48214"/>
                        <a14:backgroundMark x1="47703" y1="40357" x2="47703" y2="4035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2046">
            <a:off x="-2707168" y="538297"/>
            <a:ext cx="2582409" cy="25550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НАТАЛЬЯ\ИНТЕРНЕТ\КАРТИНКИ\СОЛНЫШКИ, ТУЧКИ\4a4070d177fdt - копия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="" xmlns:a14="http://schemas.microsoft.com/office/drawing/2010/main">
                  <a14:imgLayer r:embed="rId30">
                    <a14:imgEffect>
                      <a14:backgroundRemoval t="2762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002" y="289271"/>
            <a:ext cx="2110580" cy="1404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НАТАЛЬЯ\ИНТЕРНЕТ\КАРТИНКИ\СОЛНЫШКИ, ТУЧКИ\4a4070d177fdt - копия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="" xmlns:a14="http://schemas.microsoft.com/office/drawing/2010/main">
                  <a14:imgLayer r:embed="rId30">
                    <a14:imgEffect>
                      <a14:backgroundRemoval t="2762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727" y="813510"/>
            <a:ext cx="1844546" cy="1227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НАТАЛЬЯ\ИНТЕРНЕТ\КАРТИНКИ\СОЛНЫШКИ, ТУЧКИ\4a4070d177fdt - копия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="" xmlns:a14="http://schemas.microsoft.com/office/drawing/2010/main">
                  <a14:imgLayer r:embed="rId30">
                    <a14:imgEffect>
                      <a14:backgroundRemoval t="2762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5603"/>
            <a:ext cx="1966384" cy="1308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716302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500"/>
                            </p:stCondLst>
                            <p:childTnLst>
                              <p:par>
                                <p:cTn id="51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6 0.0495 C 0.04166 0.15614 0.12187 0.23849 0.21892 0.23849 C 0.31944 0.23849 0.4 0.15614 0.4 0.0495 C 0.4 -0.05714 0.47986 -0.13926 0.58055 -0.13926 C 0.67777 -0.13926 0.75833 -0.05714 0.75833 0.0495 " pathEditMode="relative" rAng="0" ptsTypes="fffff">
                                      <p:cBhvr>
                                        <p:cTn id="52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500"/>
                            </p:stCondLst>
                            <p:childTnLst>
                              <p:par>
                                <p:cTn id="54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20541E-6 C -0.03194 -0.04186 -0.06718 -0.07749 -0.09913 -0.05459 C -0.1368 -0.02845 -0.13038 0.02776 -0.12205 0.08675 C -0.11597 0.15383 -0.10625 0.21837 -0.14652 0.24636 C -0.18385 0.27296 -0.21823 0.226 -0.25677 0.18252 C -0.2842 0.13718 -0.31927 0.10155 -0.35625 0.12792 C -0.38802 0.15083 -0.38628 0.21051 -0.37882 0.26857 C -0.3684 0.33334 -0.36267 0.39996 -0.4 0.42656 C -0.43628 0.4527 -0.51007 0.36179 -0.5085 0.36202 C -0.54114 0.32038 -0.57257 0.28106 -0.60885 0.30766 C -0.64583 0.33403 -0.63906 0.39001 -0.6309 0.44807 C -0.62569 0.51562 -0.61475 0.57923 -0.65538 0.60861 C -0.69201 0.63405 -0.72725 0.58733 -0.76111 0.54037 C -0.7967 0.5022 -0.82812 0.46288 -0.86527 0.48902 C -0.89809 0.51215 -0.89479 0.5709 -0.88767 0.62989 C -0.87725 0.69443 -0.87048 0.76082 -0.90885 0.78811 C -0.94479 0.81333 -0.97882 0.76614 -1.01771 0.72288 " pathEditMode="relative" rAng="-1683700" ptsTypes="fffffffffffffffff">
                                      <p:cBhvr>
                                        <p:cTn id="55" dur="3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25" y="368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57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2725E-6 L 0.32413 -0.17094 C 0.39271 -0.20981 0.48177 -0.20934 0.56667 -0.17441 C 0.66354 -0.13463 0.73351 -0.07078 0.77413 0.01342 L 0.97101 0.39695 " pathEditMode="relative" rAng="1026047" ptsTypes="FffFF">
                                      <p:cBhvr>
                                        <p:cTn id="5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30" y="1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0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000"/>
                            </p:stCondLst>
                            <p:childTnLst>
                              <p:par>
                                <p:cTn id="6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833 0.0495 L 1.4434 -0.31761 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53" y="-18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000"/>
                            </p:stCondLst>
                            <p:childTnLst>
                              <p:par>
                                <p:cTn id="66" presetID="3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1771 0.72288 C -1.07327 0.81633 -1.15573 0.84756 -1.2033 0.79759 C -1.25209 0.74578 -1.2474 0.63289 -1.19167 0.53921 C -1.13559 0.44529 -1.13177 0.33148 -1.18056 0.2799 C -1.22795 0.22993 -1.3099 0.26116 -1.36598 0.35461 " pathEditMode="relative" rAng="2309334" ptsTypes="fffff">
                                      <p:cBhvr>
                                        <p:cTn id="67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13" y="-184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0"/>
                            </p:stCondLst>
                            <p:childTnLst>
                              <p:par>
                                <p:cTn id="69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71 0.39694 L 0.74097 -0.0111 C 0.68819 -0.10063 0.67205 -0.17835 0.69566 -0.22415 C 0.72135 -0.27574 0.7809 -0.28337 0.86267 -0.25237 L 1.23333 -0.1226 " pathEditMode="relative" rAng="2032968" ptsTypes="FffFF">
                                      <p:cBhvr>
                                        <p:cTn id="70" dur="3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0" y="-44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АТАЛЬЯ\ИНТЕРНЕТ\ФОНЫ\ШАБЛОНЫ ДЛЯ СОСТАВЛЕНИЯ КОЛЛАЖЕЙ\saefw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03" y="-1971600"/>
            <a:ext cx="9168206" cy="882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НАТАЛЬЯ\ИНТЕРНЕТ\КАРТИНКИ\ЖИВНОСТЬ\post-26971-1205647916_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8661" l="0" r="100000">
                        <a14:foregroundMark x1="74000" y1="33036" x2="74000" y2="33036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4865" y="-143905"/>
            <a:ext cx="2634739" cy="1967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НАТАЛЬЯ\ИНТЕРНЕТ\КАРТИНКИ\ЖИВНОСТЬ\post-26971-1205656794_thum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1091">
            <a:off x="9734909" y="-236536"/>
            <a:ext cx="2457329" cy="20805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&amp;Kcy;&amp;acy;&amp;rcy;&amp;tcy;&amp;icy;&amp;ncy;&amp;kcy;&amp;acy; 3 &amp;icy;&amp;zcy; 277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39438" y="1954697"/>
            <a:ext cx="2448272" cy="1811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&amp;Kcy;&amp;acy;&amp;rcy;&amp;tcy;&amp;icy;&amp;ncy;&amp;kcy;&amp;acy; 38 &amp;icy;&amp;zcy; 277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0808" y="924029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НАТАЛЬЯ\ИНТЕРНЕТ\КАРТИНКИ\ЖИВНОСТЬ\post-155566-131055031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0" b="98370" l="0" r="100000">
                        <a14:foregroundMark x1="58667" y1="48913" x2="58667" y2="4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4824" y="3766510"/>
            <a:ext cx="2389265" cy="156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84098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-0.30974 L 0.45972 -0.30974 C 0.66076 -0.30974 0.90868 -0.20865 0.90868 -0.12653 L 0.90868 0.0576 " pathEditMode="relative" rAng="0" ptsTypes="FfFF">
                                      <p:cBhvr>
                                        <p:cTn id="6" dur="325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78" y="18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4 0.05112 L 0.66927 0.25052 " pathEditMode="relative" rAng="0" ptsTypes="AA">
                                      <p:cBhvr>
                                        <p:cTn id="9" dur="325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2" y="99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76 0.11913 C 0.06076 0.03979 0.1118 -0.02151 0.17413 -0.02151 C 0.23767 -0.02151 0.28871 0.03979 0.28871 0.11913 C 0.28871 0.19824 0.33975 0.26 0.40399 0.26 C 0.46597 0.26 0.51736 0.19824 0.51736 0.11913 " pathEditMode="relative" rAng="0" ptsTypes="fffff">
                                      <p:cBhvr>
                                        <p:cTn id="12" dur="32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7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06 0.01643 L -0.49982 0.14712 " pathEditMode="relative" rAng="0" ptsTypes="AA">
                                      <p:cBhvr>
                                        <p:cTn id="15" dur="3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03" y="652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2 0.29771 C 0.00972 0.18228 -0.10382 0.09322 -0.24115 0.09322 C -0.38177 0.09322 -0.49427 0.18228 -0.49427 0.29771 C -0.49427 0.41291 -0.60781 0.50243 -0.74844 0.50243 C -0.88577 0.50243 -0.99827 0.41291 -0.99827 0.29771 " pathEditMode="relative" rAng="0" ptsTypes="fffff">
                                      <p:cBhvr>
                                        <p:cTn id="17" dur="32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983 0.14712 C -0.49983 0.06778 -0.59549 0.00648 -0.71181 0.00648 C -0.83142 0.00648 -0.92691 0.06778 -0.92691 0.14712 C -0.92691 0.22623 -1.02222 0.28776 -1.14184 0.28776 C -1.25764 0.28776 -1.3533 0.22623 -1.3533 0.14712 " pathEditMode="relative" rAng="0" ptsTypes="fffff">
                                      <p:cBhvr>
                                        <p:cTn id="20" dur="3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25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0868 0.0576 L 1.45208 -0.11034 " pathEditMode="relative" rAng="0" ptsTypes="AA">
                                      <p:cBhvr>
                                        <p:cTn id="23" dur="325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-83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5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927 0.25052 L 0.89514 0.23641 C 0.9408 0.2341 1.00538 0.20842 1.06736 0.17095 C 1.13871 0.12769 1.19184 0.08212 1.22343 0.03655 L 1.37882 -0.17997 " pathEditMode="relative" rAng="14735344" ptsTypes="FffFF">
                                      <p:cBhvr>
                                        <p:cTn id="26" dur="325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0" y="-148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750"/>
                            </p:stCondLst>
                            <p:childTnLst>
                              <p:par>
                                <p:cTn id="28" presetID="4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9826 0.29771 C -0.98316 0.30928 -0.96649 0.32084 -0.95903 0.33519 C -0.95173 0.35138 -0.94774 0.37035 -0.94427 0.38908 C -0.94045 0.40828 -0.94427 0.42424 -0.94774 0.44182 C -0.95173 0.45825 -0.95712 0.47537 -0.97031 0.49017 C -0.98125 0.50451 -1 0.51608 -1.02048 0.52487 C -1.03906 0.53366 -1.06128 0.53967 -1.0835 0.54245 C -1.10573 0.54592 -1.12812 0.54592 -1.14878 0.54245 C -1.171 0.53967 -1.19097 0.5325 -1.20764 0.52047 C -1.22448 0.51053 -1.23871 0.49734 -1.24618 0.48138 C -1.25555 0.46658 -1.25955 0.44622 -1.25955 0.43003 C -1.26146 0.41407 -1.25955 0.39533 -1.25017 0.37914 C -1.24097 0.36456 -1.22448 0.35277 -1.20225 0.34698 C -1.17969 0.34282 -1.15764 0.34837 -1.14271 0.35878 C -1.12986 0.36896 -1.12048 0.38469 -1.11857 0.40389 C -1.11857 0.42286 -1.12048 0.44067 -1.12986 0.45501 C -1.13941 0.46935 -1.1375 0.47259 -1.17413 0.49133 C -1.20764 0.51168 -1.24097 0.50613 -1.26146 0.50775 C -1.28177 0.50775 -1.29861 0.50174 -1.31892 0.49572 C -1.34149 0.48855 -1.35972 0.47537 -1.37291 0.4638 C -1.38594 0.45177 -1.39132 0.43743 -1.39878 0.41407 C -1.40434 0.39093 -1.40434 0.37914 -1.40434 0.36156 C -1.40434 0.34398 -1.40434 0.32616 -1.40434 0.30928 " pathEditMode="relative" rAng="0" ptsTypes="fffffffffffffffffffffff">
                                      <p:cBhvr>
                                        <p:cTn id="29" dur="32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13" y="12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31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718 0.11913 C 0.51718 -0.00439 0.61823 -0.09923 0.74149 -0.09923 C 0.8684 -0.09923 0.96996 -0.00439 0.96996 0.11913 C 0.96996 0.2422 1.071 0.33773 1.19809 0.33773 C 1.32118 0.33773 1.42274 0.2422 1.42274 0.11913 " pathEditMode="relative" rAng="0" ptsTypes="fffff">
                                      <p:cBhvr>
                                        <p:cTn id="32" dur="32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Kcy;&amp;acy;&amp;rcy;&amp;tcy;&amp;icy;&amp;ncy;&amp;kcy;&amp;acy; 3 &amp;icy;&amp;zcy; 103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44" y="0"/>
            <a:ext cx="916118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8.rimg.info/695b64e8c75086a321c67815ba62ef4e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551" y="704595"/>
            <a:ext cx="771525" cy="733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8.rimg.info/1b769ce09ec5477d55bb7b8066d2b0ed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75" y="489605"/>
            <a:ext cx="771525" cy="733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8.rimg.info/4e88c1a5343ed327bcdde6adbf21046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56353"/>
            <a:ext cx="771525" cy="733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8.rimg.info/ab31910dbf788580a245587d52a8d603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430" y="980728"/>
            <a:ext cx="771525" cy="733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4.rimg.info/8663b2d9640f11e8e23a29f23901bea3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9349">
            <a:off x="2723487" y="2052055"/>
            <a:ext cx="788620" cy="78862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2.rimg.info/f10ff60ce2330e15dec67f65f8dc5a52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4112">
            <a:off x="4616484" y="2952475"/>
            <a:ext cx="704850" cy="666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2.rimg.info/6268d4c3e50dd32fb80d2a933b493d79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7741">
            <a:off x="778507" y="2823420"/>
            <a:ext cx="792088" cy="7460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:\НАТАЛЬЯ\ИНТЕРНЕТ\КАРТИНКИ\СОЛНЫШКИ, ТУЧКИ\503112bf226c - копия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5652" y1="31742" x2="75652" y2="31742"/>
                        <a14:foregroundMark x1="71714" y1="31742" x2="71714" y2="31742"/>
                        <a14:foregroundMark x1="74542" y1="34654" x2="74542" y2="34654"/>
                        <a14:foregroundMark x1="70605" y1="27876" x2="70605" y2="27876"/>
                        <a14:foregroundMark x1="72823" y1="29308" x2="72823" y2="29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37150"/>
            <a:ext cx="1938788" cy="22526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05977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500"/>
                            </p:stCondLst>
                            <p:childTnLst>
                              <p:par>
                                <p:cTn id="5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500"/>
                            </p:stCondLst>
                            <p:childTnLst>
                              <p:par>
                                <p:cTn id="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500"/>
                            </p:stCondLst>
                            <p:childTnLst>
                              <p:par>
                                <p:cTn id="5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500"/>
                            </p:stCondLst>
                            <p:childTnLst>
                              <p:par>
                                <p:cTn id="6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500"/>
                            </p:stCondLst>
                            <p:childTnLst>
                              <p:par>
                                <p:cTn id="6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500"/>
                            </p:stCondLst>
                            <p:childTnLst>
                              <p:par>
                                <p:cTn id="6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0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35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65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95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1000"/>
                            </p:stCondLst>
                            <p:childTnLst>
                              <p:par>
                                <p:cTn id="9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3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НАТАЛЬЯ\ИНТЕРНЕТ\ФОНЫ\ШАБЛОНЫ ДЛЯ СОСТАВЛЕНИЯ КОЛЛАЖЕЙ\852a05802de65efc8e0ef4ca46d0dd6a_30_12_2008_0453034001230666147_unknow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НАТАЛЬЯ\ИНТЕРНЕТ\КАРТИНКИ\РАСТЕНИЯ, ЦВЕТЫ\2f641a2b6c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387424"/>
            <a:ext cx="6480720" cy="7756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НАТАЛЬЯ\ИНТЕРНЕТ\КАРТИНКИ\НОВЫЙ ГОД\174efd0b3c3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92" y="5008849"/>
            <a:ext cx="864096" cy="10781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&amp;iecy;&amp;lcy;&amp;ocy;&amp;chcy;&amp;ncy;&amp;ycy;&amp;iecy; &amp;shcy;&amp;acy;&amp;rcy;&amp;ycy; &amp;vcy; &amp;vcy;&amp;iecy;&amp;kcy;&amp;tcy;&amp;ocy;&amp;rcy;&amp;iecy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52477" y1="22237" x2="52477" y2="22237"/>
                        <a14:foregroundMark x1="51548" y1="21337" x2="51548" y2="21337"/>
                        <a14:foregroundMark x1="52322" y1="20180" x2="52322" y2="2018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75" y="3974401"/>
            <a:ext cx="3919363" cy="4716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Desktop\christmas_balls - копия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500" y1="5485" x2="26500" y2="5485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0571">
            <a:off x="5661794" y="2872745"/>
            <a:ext cx="1088463" cy="12898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User\Desktop\christmas_balls - копия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2619" y1="8120" x2="22619" y2="8120"/>
                        <a14:foregroundMark x1="25794" y1="11966" x2="25794" y2="11966"/>
                        <a14:foregroundMark x1="30556" y1="14530" x2="30556" y2="14530"/>
                        <a14:foregroundMark x1="18254" y1="20513" x2="18254" y2="2051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1857">
            <a:off x="4304299" y="728888"/>
            <a:ext cx="1336836" cy="12413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User\Desktop\christmas_balls - копия (2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1416" y1="7692" x2="31416" y2="769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4054">
            <a:off x="4064643" y="2162213"/>
            <a:ext cx="1243383" cy="1287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User\Desktop\christmas_balls - копия (3)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29688" y1="9705" x2="29688" y2="9705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6049">
            <a:off x="4390931" y="4141368"/>
            <a:ext cx="1106017" cy="1365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User\Desktop\christmas_balls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=""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32710" y1="14050" x2="32710" y2="1405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9613">
            <a:off x="2774611" y="2888482"/>
            <a:ext cx="1065315" cy="1204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НАТАЛЬЯ\ИНТЕРНЕТ\КАРТИНКИ\РАЗНОЕ ПОЛЕЗНОЕ\39d5374f5a83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="" xmlns:a14="http://schemas.microsoft.com/office/drawing/2010/main">
                  <a14:imgLayer r:embed="rId2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523" y="-43809"/>
            <a:ext cx="4605542" cy="1516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НАТАЛЬЯ\ИНТЕРНЕТ\КАРТИНКИ\РАЗНОЕ ПОЛЕЗНОЕ\39d5374f5a83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="" xmlns:a14="http://schemas.microsoft.com/office/drawing/2010/main">
                  <a14:imgLayer r:embed="rId2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951"/>
            <a:ext cx="4821627" cy="1516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04707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400" decel="100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400" decel="100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400" decel="100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400" decel="100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400" decel="100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400" decel="100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400" decel="100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400" decel="100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400" decel="100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400" decel="100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400" decel="100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400" decel="100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50"/>
                            </p:stCondLst>
                            <p:childTnLst>
                              <p:par>
                                <p:cTn id="3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400" decel="100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4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4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4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400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4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4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4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250"/>
                            </p:stCondLst>
                            <p:childTnLst>
                              <p:par>
                                <p:cTn id="5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400" decel="100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400" decel="100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400" decel="100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400" decel="100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4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4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4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4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75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250"/>
                            </p:stCondLst>
                            <p:childTnLst>
                              <p:par>
                                <p:cTn id="7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750"/>
                            </p:stCondLst>
                            <p:childTnLst>
                              <p:par>
                                <p:cTn id="84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75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75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75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75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75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75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7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7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7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75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75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75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75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75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75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75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7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7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7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500" tmFilter="0, 0; .2, .5; .8, .5; 1, 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750" autoRev="1" fill="hold"/>
                                        <p:tgtEl>
                                          <p:spTgt spid="20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7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500" tmFilter="0, 0; .2, .5; .8, .5; 1, 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750" autoRev="1" fill="hold"/>
                                        <p:tgtEl>
                                          <p:spTgt spid="20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7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500" tmFilter="0, 0; .2, .5; .8, .5; 1, 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750" autoRev="1" fill="hold"/>
                                        <p:tgtEl>
                                          <p:spTgt spid="20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500" tmFilter="0, 0; .2, .5; .8, .5; 1, 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750" autoRev="1" fill="hold"/>
                                        <p:tgtEl>
                                          <p:spTgt spid="20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500" tmFilter="0, 0; .2, .5; .8, .5; 1, 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750" autoRev="1" fill="hold"/>
                                        <p:tgtEl>
                                          <p:spTgt spid="20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1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3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5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D:\НАТАЛЬЯ\ИНТЕРНЕТ\ФОНЫ\ШАБЛОНЫ ДЛЯ СОСТАВЛЕНИЯ КОЛЛАЖЕЙ\ЗАДНИЙ ФОН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2" y="-69336"/>
            <a:ext cx="9120098" cy="6966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D:\НАТАЛЬЯ\ИНТЕРНЕТ\КАРТИНКИ\РАЗНОЕ ПОЛЕЗНОЕ\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7556">
            <a:off x="822173" y="460037"/>
            <a:ext cx="919165" cy="95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НАТАЛЬЯ\ИНТЕРНЕТ\КАРТИНКИ\РАСТЕНИЯ, ЦВЕТЫ\98a6bd043d5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9992" b="100000" l="423" r="8992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555" y="5432036"/>
            <a:ext cx="1437257" cy="1437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НАТАЛЬЯ\ИНТЕРНЕТ\КАРТИНКИ\РАСТЕНИЯ, ЦВЕТЫ\post-346746-131775306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754" y="5432036"/>
            <a:ext cx="1119424" cy="13024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D:\НАТАЛЬЯ\ИНТЕРНЕТ\КАРТИНКИ\СОЛНЫШКИ, ТУЧКИ\97e6b01896c7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923"/>
            <a:ext cx="2016224" cy="1890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D:\НАТАЛЬЯ\ИНТЕРНЕТ\КАРТИНКИ\РАСТЕНИЯ, ЦВЕТЫ\post-346746-1317753069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6296" y="4149080"/>
            <a:ext cx="1024736" cy="1158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10000" b="99556" l="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294" y="5977518"/>
            <a:ext cx="1095706" cy="109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30" y="6057631"/>
            <a:ext cx="852989" cy="63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=""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9078">
            <a:off x="6835195" y="5887949"/>
            <a:ext cx="1060976" cy="78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 descr="D:\НАТАЛЬЯ\ИНТЕРНЕТ\КАРТИНКИ\РАСТЕНИЯ, ЦВЕТЫ\4be49cea9828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606" y="1039441"/>
            <a:ext cx="4855024" cy="55614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="" xmlns:a14="http://schemas.microsoft.com/office/drawing/2010/main">
                  <a14:imgLayer r:embed="rId23">
                    <a14:imgEffect>
                      <a14:backgroundRemoval t="10000" b="99556" l="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773" y="5941505"/>
            <a:ext cx="1144690" cy="114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="" xmlns:a14="http://schemas.microsoft.com/office/drawing/2010/main">
                  <a14:imgLayer r:embed="rId25">
                    <a14:imgEffect>
                      <a14:backgroundRemoval t="10000" b="99556" l="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85" y="6109674"/>
            <a:ext cx="963550" cy="9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=""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972" y="6041837"/>
            <a:ext cx="1060976" cy="78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 descr="&amp;Kcy;&amp;acy;&amp;rcy;&amp;tcy;&amp;icy;&amp;ncy;&amp;kcy;&amp;acy; 1 &amp;icy;&amp;zcy; 28127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="" xmlns:a14="http://schemas.microsoft.com/office/drawing/2010/main">
                  <a14:imgLayer r:embed="rId27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674" y="1208241"/>
            <a:ext cx="750751" cy="1230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6" descr="&amp;Kcy;&amp;acy;&amp;rcy;&amp;tcy;&amp;icy;&amp;ncy;&amp;kcy;&amp;acy; 1 &amp;icy;&amp;zcy; 28127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="" xmlns:a14="http://schemas.microsoft.com/office/drawing/2010/main">
                  <a14:imgLayer r:embed="rId27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4541">
            <a:off x="3406241" y="2047834"/>
            <a:ext cx="750751" cy="1230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&amp;Kcy;&amp;acy;&amp;rcy;&amp;tcy;&amp;icy;&amp;ncy;&amp;kcy;&amp;acy; 1 &amp;icy;&amp;zcy; 28127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="" xmlns:a14="http://schemas.microsoft.com/office/drawing/2010/main">
                  <a14:imgLayer r:embed="rId27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8095">
            <a:off x="5003701" y="1891109"/>
            <a:ext cx="750751" cy="1230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 descr="&amp;Kcy;&amp;acy;&amp;rcy;&amp;tcy;&amp;icy;&amp;ncy;&amp;kcy;&amp;acy; 1 &amp;icy;&amp;zcy; 28127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="" xmlns:a14="http://schemas.microsoft.com/office/drawing/2010/main">
                  <a14:imgLayer r:embed="rId27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087" y="1275739"/>
            <a:ext cx="750751" cy="1230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НАТАЛЬЯ\ИНТЕРНЕТ\КАРТИНКИ\РАЗНОЕ ПОЛЕЗНОЕ\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7556">
            <a:off x="6364781" y="279768"/>
            <a:ext cx="919165" cy="95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D:\НАТАЛЬЯ\ИНТЕРНЕТ\КАРТИНКИ\РАЗНОЕ ПОЛЕЗНОЕ\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7556">
            <a:off x="3322033" y="171927"/>
            <a:ext cx="919165" cy="95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D:\НАТАЛЬЯ\ИНТЕРНЕТ\КАРТИНКИ\РАЗНОЕ ПОЛЕЗНОЕ\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404">
            <a:off x="7231460" y="612192"/>
            <a:ext cx="919165" cy="95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D:\НАТАЛЬЯ\ИНТЕРНЕТ\КАРТИНКИ\РАЗНОЕ ПОЛЕЗНОЕ\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190" y="507836"/>
            <a:ext cx="919165" cy="95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D:\НАТАЛЬЯ\ИНТЕРНЕТ\КАРТИНКИ\СОЛНЫШКИ, ТУЧКИ\78ce7c3d4f57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=""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29" y="288109"/>
            <a:ext cx="2467449" cy="1296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D:\НАТАЛЬЯ\ИНТЕРНЕТ\КАРТИНКИ\СОЛНЫШКИ, ТУЧКИ\78ce7c3d4f57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BEBA8EAE-BF5A-486C-A8C5-ECC9F3942E4B}">
                <a14:imgProps xmlns="" xmlns:a14="http://schemas.microsoft.com/office/drawing/2010/main">
                  <a14:imgLayer r:embed="rId3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445" y="0"/>
            <a:ext cx="1919006" cy="1296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D:\НАТАЛЬЯ\ИНТЕРНЕТ\КАРТИНКИ\СОЛНЫШКИ, ТУЧКИ\78ce7c3d4f57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="" xmlns:a14="http://schemas.microsoft.com/office/drawing/2010/main">
                  <a14:imgLayer r:embed="rId3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207" y="38923"/>
            <a:ext cx="2790178" cy="16719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12682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23 C -0.02083 -0.04514 -0.05642 -0.10324 -0.08524 -0.08009 C -0.12847 -0.04768 -0.0401 0.17014 -0.09097 0.20949 C -0.13698 0.24421 -0.19253 0.03704 -0.23646 0.07153 C -0.28264 0.10556 -0.19965 0.22384 -0.24913 0.26134 C -0.29358 0.29421 -0.30729 0.18357 -0.3474 0.21389 C -0.38524 0.24213 -0.33559 0.29838 -0.36996 0.32361 C -0.38924 0.3382 -0.39896 0.32014 -0.40764 0.30764 " pathEditMode="relative" rAng="9031337" ptsTypes="ffffffff">
                                      <p:cBhvr>
                                        <p:cTn id="9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-0.00313 -0.02129 -0.00782 -0.04491 -0.00573 -0.05879 C -0.0033 -0.07338 0.0026 -0.08518 0.0085 -0.09629 C 0.01458 -0.10833 0.02361 -0.10972 0.0335 -0.1125 C 0.04218 -0.11366 0.05312 -0.11412 0.06649 -0.10486 C 0.07899 -0.09815 0.09479 -0.08078 0.11007 -0.06111 C 0.1243 -0.04375 0.13975 -0.01991 0.15347 0.00394 C 0.16771 0.02824 0.18003 0.05301 0.1908 0.07801 C 0.20225 0.10486 0.21059 0.13079 0.21528 0.15347 C 0.22014 0.17709 0.22326 0.19861 0.22083 0.2132 C 0.21979 0.2294 0.21284 0.24144 0.20625 0.24699 C 0.20034 0.25648 0.19045 0.26019 0.17882 0.25625 C 0.16753 0.25139 0.1526 0.23634 0.13784 0.2132 C 0.12309 0.18982 0.11267 0.1625 0.10868 0.1419 C 0.1059 0.12315 0.10729 0.10648 0.11423 0.09676 C 0.12291 0.08912 0.13107 0.08472 0.14288 0.09028 C 0.15416 0.0956 0.15434 0.09144 0.18316 0.12639 C 0.21146 0.15741 0.22812 0.19746 0.24062 0.2206 C 0.25191 0.24398 0.25903 0.26482 0.26788 0.28982 C 0.27725 0.31806 0.28246 0.34514 0.28472 0.36389 C 0.28715 0.38287 0.28437 0.39514 0.27847 0.41204 C 0.27118 0.42685 0.26614 0.43079 0.25868 0.43773 C 0.25121 0.44468 0.24375 0.45093 0.23628 0.45718 " pathEditMode="relative" rAng="14181730" ptsTypes="fffffffffffffffffffffff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26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23 C -0.05902 -0.00023 -0.10451 0.05926 -0.10451 0.13194 C -0.10451 0.20671 -0.05902 0.2662 0.00018 0.26667 C 0.05938 0.26528 0.10504 0.32616 0.10487 0.40069 C 0.10521 0.47292 0.05938 0.53333 0.00035 0.53333 " pathEditMode="relative" rAng="5400000" ptsTypes="fffff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00024 C 0.00643 0.00394 0.01771 0.02524 0.01962 0.03334 C 0.03229 0.08658 -0.0533 0.18033 -0.15052 0.22061 C -0.10139 0.2 -0.0467 0.20764 -0.04114 0.23357 C -0.0342 0.26042 -0.07795 0.30649 -0.12587 0.32593 C -0.10226 0.31621 -0.07378 0.31968 -0.07083 0.33334 C -0.06771 0.347 -0.08871 0.37037 -0.11371 0.38056 C -0.10156 0.37547 -0.08819 0.37732 -0.08663 0.3845 C -0.08507 0.39121 -0.09583 0.40371 -0.10764 0.40764 C -0.10121 0.40533 -0.09427 0.40625 -0.09357 0.4095 C -0.09323 0.41135 -0.09826 0.41852 -0.10469 0.42107 C -0.10121 0.4213 -0.09774 0.42037 -0.09722 0.42246 C -0.09809 0.42292 -0.09965 0.42686 -0.10295 0.42801 C -0.10121 0.42801 -0.09982 0.42732 -0.09913 0.42917 C -0.1 0.4294 -0.10035 0.43241 -0.10191 0.43218 C -0.10104 0.43172 -0.10052 0.43149 -0.09948 0.43172 C -0.09913 0.43287 -0.10017 0.43287 -0.10087 0.43357 C -0.10052 0.43496 -0.1 0.43519 -0.09878 0.43519 C -0.09844 0.43658 -0.09913 0.4375 -0.1 0.43727 " pathEditMode="relative" rAng="4382405" ptsTypes="fffffffffffffffffff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8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416 L 0.10799 0.76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3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1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0.02951 0.6523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" y="3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1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2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28334 0.8361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4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2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3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0.05452 0.7099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3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3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4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209 L -0.00365 0.5502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2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04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050"/>
                            </p:stCondLst>
                            <p:childTnLst>
                              <p:par>
                                <p:cTn id="7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1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75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75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3800"/>
                            </p:stCondLst>
                            <p:childTnLst>
                              <p:par>
                                <p:cTn id="8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8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75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755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93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0686" y="1996480"/>
            <a:ext cx="662463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Презентацию подготовила</a:t>
            </a:r>
          </a:p>
          <a:p>
            <a:pPr algn="ctr">
              <a:defRPr/>
            </a:pPr>
            <a:r>
              <a:rPr lang="ru-RU" sz="24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ВКК Пономаренко Л.Н. </a:t>
            </a:r>
          </a:p>
          <a:p>
            <a:pPr algn="ctr">
              <a:defRPr/>
            </a:pPr>
            <a:r>
              <a:rPr lang="ru-RU" sz="2400" b="1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МКДОУ №4 «Колокольчик»</a:t>
            </a:r>
            <a:endParaRPr lang="ru-RU" sz="24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78542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18</Words>
  <Application>Microsoft Office PowerPoint</Application>
  <PresentationFormat>Экран (4:3)</PresentationFormat>
  <Paragraphs>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41</cp:revision>
  <dcterms:created xsi:type="dcterms:W3CDTF">2012-07-09T12:00:28Z</dcterms:created>
  <dcterms:modified xsi:type="dcterms:W3CDTF">2019-05-26T17:31:56Z</dcterms:modified>
</cp:coreProperties>
</file>